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448" r:id="rId5"/>
    <p:sldId id="2462" r:id="rId6"/>
    <p:sldId id="259" r:id="rId7"/>
    <p:sldId id="2451" r:id="rId8"/>
    <p:sldId id="2457" r:id="rId9"/>
    <p:sldId id="243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033" autoAdjust="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12/12/2021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jpe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12/12/2021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12343" y="5922140"/>
            <a:ext cx="5167313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r>
              <a:rPr lang="en-US" spc="300" dirty="0"/>
              <a:t>ANNUAL REVIEW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58000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>
            <a:noAutofit/>
          </a:bodyPr>
          <a:lstStyle/>
          <a:p>
            <a:r>
              <a:rPr lang="en-US" sz="4000" spc="300"/>
              <a:t>Click to edit Master title style</a:t>
            </a:r>
            <a:endParaRPr lang="en-US" sz="4000" spc="3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Online Image Placehold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Online Image Placehold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6" name="Online Image Placehold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Click to edit master text style.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Slide Number Placehold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anchor="b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263841"/>
            <a:ext cx="4018722" cy="4636392"/>
          </a:xfrm>
        </p:spPr>
        <p:txBody>
          <a:bodyPr lIns="0" rIns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6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51300" y="3651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6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51300" y="24225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66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051300" y="4479925"/>
            <a:ext cx="2997200" cy="1781979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>
            <a:noAutofit/>
          </a:bodyPr>
          <a:lstStyle>
            <a:lvl1pPr>
              <a:defRPr sz="48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8601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9900" y="1638300"/>
            <a:ext cx="5156200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3864355"/>
            <a:ext cx="5157787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4531139"/>
            <a:ext cx="5157787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3864355"/>
            <a:ext cx="5183188" cy="494506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spc="3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4531139"/>
            <a:ext cx="5183188" cy="2039144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4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anchor="ctr">
            <a:noAutofit/>
          </a:bodyPr>
          <a:lstStyle/>
          <a:p>
            <a:pPr algn="ctr"/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0438" y="1624013"/>
            <a:ext cx="3108325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42155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22920" y="1623219"/>
            <a:ext cx="3108325" cy="1892300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>
            <a:noAutofit/>
          </a:bodyPr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9890" y="35404"/>
            <a:ext cx="7389020" cy="159662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b="1" dirty="0">
                <a:latin typeface="Arial Rounded MT Bold" panose="020F0704030504030204" pitchFamily="34" charset="0"/>
              </a:rPr>
              <a:t>My walking </a:t>
            </a:r>
            <a:r>
              <a:rPr lang="en-US" b="1" dirty="0" err="1">
                <a:latin typeface="Arial Rounded MT Bold" panose="020F0704030504030204" pitchFamily="34" charset="0"/>
              </a:rPr>
              <a:t>uni</a:t>
            </a:r>
            <a:br>
              <a:rPr lang="en-US" dirty="0"/>
            </a:br>
            <a:r>
              <a:rPr lang="en-US" sz="2400" i="1" cap="none" dirty="0" err="1"/>
              <a:t>smac</a:t>
            </a:r>
            <a:r>
              <a:rPr lang="en-US" sz="2400" i="1" cap="none" dirty="0"/>
              <a:t> competition</a:t>
            </a:r>
            <a:endParaRPr lang="en-US" i="1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93999" y="1575819"/>
            <a:ext cx="4114800" cy="518795"/>
          </a:xfrm>
        </p:spPr>
        <p:txBody>
          <a:bodyPr/>
          <a:lstStyle/>
          <a:p>
            <a:r>
              <a:rPr lang="en-US" dirty="0"/>
              <a:t>PRESENTED BY</a:t>
            </a:r>
          </a:p>
        </p:txBody>
      </p:sp>
      <p:pic>
        <p:nvPicPr>
          <p:cNvPr id="6" name="Picture Placeholder 9" descr="cityscape&#10;">
            <a:extLst>
              <a:ext uri="{FF2B5EF4-FFF2-40B4-BE49-F238E27FC236}">
                <a16:creationId xmlns:a16="http://schemas.microsoft.com/office/drawing/2014/main" id="{28D1A46C-9E5F-49BF-8D0F-7ECC6CD6C14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62642" y="1741381"/>
            <a:ext cx="3870483" cy="3896030"/>
          </a:xfrm>
          <a:prstGeom prst="rect">
            <a:avLst/>
          </a:prstGeom>
        </p:spPr>
      </p:pic>
      <p:pic>
        <p:nvPicPr>
          <p:cNvPr id="10" name="Picture Placeholder 16" descr="man posing for portrait">
            <a:extLst>
              <a:ext uri="{FF2B5EF4-FFF2-40B4-BE49-F238E27FC236}">
                <a16:creationId xmlns:a16="http://schemas.microsoft.com/office/drawing/2014/main" id="{957D44C6-8F26-4562-AD99-1830A7D4A8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558835" y="2336510"/>
            <a:ext cx="1430337" cy="1430337"/>
          </a:xfrm>
          <a:prstGeom prst="ellipse">
            <a:avLst/>
          </a:prstGeom>
        </p:spPr>
      </p:pic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5F6662DA-A232-4AA3-94E1-A785A0AC583B}"/>
              </a:ext>
            </a:extLst>
          </p:cNvPr>
          <p:cNvSpPr txBox="1">
            <a:spLocks/>
          </p:cNvSpPr>
          <p:nvPr/>
        </p:nvSpPr>
        <p:spPr>
          <a:xfrm>
            <a:off x="5540142" y="4210865"/>
            <a:ext cx="1676235" cy="9118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/>
              <a:t>Beebeejaun</a:t>
            </a:r>
            <a:r>
              <a:rPr lang="en-US" sz="1800" b="1" dirty="0"/>
              <a:t> </a:t>
            </a:r>
            <a:r>
              <a:rPr lang="en-US" sz="1800" b="1" dirty="0" err="1"/>
              <a:t>Moossa</a:t>
            </a:r>
            <a:endParaRPr lang="en-US" sz="1800" b="1" dirty="0"/>
          </a:p>
        </p:txBody>
      </p:sp>
      <p:pic>
        <p:nvPicPr>
          <p:cNvPr id="12" name="Picture Placeholder 16">
            <a:extLst>
              <a:ext uri="{FF2B5EF4-FFF2-40B4-BE49-F238E27FC236}">
                <a16:creationId xmlns:a16="http://schemas.microsoft.com/office/drawing/2014/main" id="{6783FFB1-0D8E-4069-965B-1C68B86F65A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8609" r="8609"/>
          <a:stretch/>
        </p:blipFill>
        <p:spPr>
          <a:xfrm>
            <a:off x="8136231" y="2340188"/>
            <a:ext cx="1430337" cy="1430337"/>
          </a:xfrm>
          <a:prstGeom prst="ellipse">
            <a:avLst/>
          </a:prstGeom>
        </p:spPr>
      </p:pic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72562CEA-0375-43C5-B237-E49155D57951}"/>
              </a:ext>
            </a:extLst>
          </p:cNvPr>
          <p:cNvSpPr txBox="1">
            <a:spLocks/>
          </p:cNvSpPr>
          <p:nvPr/>
        </p:nvSpPr>
        <p:spPr>
          <a:xfrm>
            <a:off x="8084294" y="4189823"/>
            <a:ext cx="1482274" cy="8901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Moorar Hansley</a:t>
            </a:r>
          </a:p>
        </p:txBody>
      </p:sp>
      <p:pic>
        <p:nvPicPr>
          <p:cNvPr id="14" name="Picture Placeholder 16" descr="man posing for portrait">
            <a:extLst>
              <a:ext uri="{FF2B5EF4-FFF2-40B4-BE49-F238E27FC236}">
                <a16:creationId xmlns:a16="http://schemas.microsoft.com/office/drawing/2014/main" id="{568AC490-6930-4BFC-A41E-245D7675E3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344710" y="2336510"/>
            <a:ext cx="1430337" cy="1430337"/>
          </a:xfrm>
          <a:prstGeom prst="ellipse">
            <a:avLst/>
          </a:prstGeom>
        </p:spPr>
      </p:pic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309F2DE0-E6AA-4A3A-8590-EA60743C1F27}"/>
              </a:ext>
            </a:extLst>
          </p:cNvPr>
          <p:cNvSpPr txBox="1">
            <a:spLocks/>
          </p:cNvSpPr>
          <p:nvPr/>
        </p:nvSpPr>
        <p:spPr>
          <a:xfrm>
            <a:off x="10351775" y="4232501"/>
            <a:ext cx="1430337" cy="8901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/>
              <a:t>Busawon</a:t>
            </a:r>
            <a:r>
              <a:rPr lang="en-US" sz="1800" b="1" dirty="0"/>
              <a:t> Yash</a:t>
            </a:r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8" name="Picture Placeholder 7" descr="group of people at a conference table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WHAT’S NEXT</a:t>
            </a:r>
          </a:p>
          <a:p>
            <a:r>
              <a:rPr lang="en-US" dirty="0"/>
              <a:t>CLOSING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098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5" name="Picture Placeholder 4" descr="table with various people working on their laptops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3617" r="23617"/>
          <a:stretch/>
        </p:blipFill>
        <p:spPr>
          <a:noFill/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25539" y="1546138"/>
            <a:ext cx="3017520" cy="464871"/>
          </a:xfrm>
        </p:spPr>
        <p:txBody>
          <a:bodyPr/>
          <a:lstStyle/>
          <a:p>
            <a:r>
              <a:rPr lang="en-US" dirty="0"/>
              <a:t>WHAT WE CHOSE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SOME TEXTS HERE ON WHAT WE CHOSE AND WHY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cs typeface="Biome Light" panose="020B0303030204020804" pitchFamily="34" charset="0"/>
              </a:rPr>
              <a:t>-APACHE CORDOVA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cs typeface="Biome Light" panose="020B0303030204020804" pitchFamily="34" charset="0"/>
              </a:rPr>
              <a:t>-JQUERY MOBILE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cs typeface="Biome Light" panose="020B0303030204020804" pitchFamily="34" charset="0"/>
              </a:rPr>
              <a:t>-PHP</a:t>
            </a:r>
            <a:endParaRPr lang="en-US" sz="1600" dirty="0">
              <a:cs typeface="Biome Light" panose="020B03030302040208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0" y="2707262"/>
            <a:ext cx="2225040" cy="937128"/>
          </a:xfrm>
        </p:spPr>
        <p:txBody>
          <a:bodyPr>
            <a:normAutofit fontScale="90000"/>
          </a:bodyPr>
          <a:lstStyle/>
          <a:p>
            <a:r>
              <a:rPr lang="en-US" dirty="0"/>
              <a:t>demo</a:t>
            </a:r>
          </a:p>
        </p:txBody>
      </p:sp>
      <p:pic>
        <p:nvPicPr>
          <p:cNvPr id="8" name="Picture Placeholder 7" descr="close up of computer code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0370" r="20370"/>
          <a:stretch/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56CAF1-214F-4566-9B0D-DACA1063E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2640" y="3644390"/>
            <a:ext cx="3230880" cy="693930"/>
          </a:xfrm>
        </p:spPr>
        <p:txBody>
          <a:bodyPr/>
          <a:lstStyle/>
          <a:p>
            <a:r>
              <a:rPr lang="en-US" dirty="0"/>
              <a:t>Let’s Dive 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765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What’s next</a:t>
            </a:r>
          </a:p>
        </p:txBody>
      </p:sp>
      <p:pic>
        <p:nvPicPr>
          <p:cNvPr id="13" name="Picture Placeholder 12" descr="close up of computer on top of table against a brick wall">
            <a:extLst>
              <a:ext uri="{FF2B5EF4-FFF2-40B4-BE49-F238E27FC236}">
                <a16:creationId xmlns:a16="http://schemas.microsoft.com/office/drawing/2014/main" id="{90BB9493-60B4-4B89-89CE-E1F8BF6C4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0370" r="20370"/>
          <a:stretch/>
        </p:blipFill>
        <p:spPr/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9B872F-6332-408E-9135-B871F0C90C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0" y="4378134"/>
            <a:ext cx="2377440" cy="365125"/>
          </a:xfrm>
        </p:spPr>
        <p:txBody>
          <a:bodyPr/>
          <a:lstStyle/>
          <a:p>
            <a:r>
              <a:rPr lang="en-US" spc="300" dirty="0"/>
              <a:t>LOOKING AHEAD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48DD8A0-BD53-4DBF-949B-0D64D12DA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405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Placeholder 7" descr="abstract image">
            <a:extLst>
              <a:ext uri="{FF2B5EF4-FFF2-40B4-BE49-F238E27FC236}">
                <a16:creationId xmlns:a16="http://schemas.microsoft.com/office/drawing/2014/main" id="{D5C5EA1B-F06D-4AD1-B526-89C2DF7722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2717" r="45642"/>
          <a:stretch/>
        </p:blipFill>
        <p:spPr>
          <a:xfrm rot="16200000">
            <a:off x="2667001" y="-2666999"/>
            <a:ext cx="6858000" cy="12192000"/>
          </a:xfrm>
          <a:prstGeom prst="rect">
            <a:avLst/>
          </a:prstGeom>
          <a:noFill/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063999" y="2226524"/>
            <a:ext cx="3737555" cy="2404951"/>
          </a:xfrm>
        </p:spPr>
        <p:txBody>
          <a:bodyPr>
            <a:normAutofit/>
          </a:bodyPr>
          <a:lstStyle/>
          <a:p>
            <a:r>
              <a:rPr lang="en-US" sz="4000" b="1" spc="300" dirty="0">
                <a:latin typeface="Arial Rounded MT Bold" panose="020F070403050403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resentation_Win32_LW_v2.potx" id="{3AEEB70B-72AA-432B-B699-7833EBF4B1FE}" vid="{14A49A59-25D4-4203-BE02-DE6939C7C5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3D9F223-918A-45AF-9B53-56AB9E5E21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68</TotalTime>
  <Words>56</Words>
  <Application>Microsoft Office PowerPoint</Application>
  <PresentationFormat>Widescreen</PresentationFormat>
  <Paragraphs>26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Arial Rounded MT Bold</vt:lpstr>
      <vt:lpstr>Calibri</vt:lpstr>
      <vt:lpstr>Calibri Light</vt:lpstr>
      <vt:lpstr>Wingdings</vt:lpstr>
      <vt:lpstr>Office Theme</vt:lpstr>
      <vt:lpstr>My walking uni smac competition</vt:lpstr>
      <vt:lpstr>Agenda</vt:lpstr>
      <vt:lpstr>INTRODUCTION</vt:lpstr>
      <vt:lpstr>demo</vt:lpstr>
      <vt:lpstr>What’s next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walking uni smac competition</dc:title>
  <dc:creator>Hansley Moorar</dc:creator>
  <cp:lastModifiedBy>Hansley Moorar</cp:lastModifiedBy>
  <cp:revision>1</cp:revision>
  <dcterms:created xsi:type="dcterms:W3CDTF">2021-12-11T21:06:41Z</dcterms:created>
  <dcterms:modified xsi:type="dcterms:W3CDTF">2021-12-11T22:15:19Z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